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4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3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7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4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0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7E319-C697-4A87-952C-E1C6386E1037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E46F-E924-491E-991E-D41B53296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6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mindset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3351"/>
            <a:ext cx="8839200" cy="662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98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2" y="152401"/>
            <a:ext cx="6553199" cy="655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39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1945"/>
            <a:ext cx="4800600" cy="6387239"/>
          </a:xfrm>
        </p:spPr>
      </p:pic>
    </p:spTree>
    <p:extLst>
      <p:ext uri="{BB962C8B-B14F-4D97-AF65-F5344CB8AC3E}">
        <p14:creationId xmlns:p14="http://schemas.microsoft.com/office/powerpoint/2010/main" val="317722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32704"/>
            <a:ext cx="8212852" cy="6333640"/>
          </a:xfrm>
        </p:spPr>
      </p:pic>
    </p:spTree>
    <p:extLst>
      <p:ext uri="{BB962C8B-B14F-4D97-AF65-F5344CB8AC3E}">
        <p14:creationId xmlns:p14="http://schemas.microsoft.com/office/powerpoint/2010/main" val="138014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2" y="1295401"/>
            <a:ext cx="8915398" cy="4457700"/>
          </a:xfrm>
        </p:spPr>
      </p:pic>
    </p:spTree>
    <p:extLst>
      <p:ext uri="{BB962C8B-B14F-4D97-AF65-F5344CB8AC3E}">
        <p14:creationId xmlns:p14="http://schemas.microsoft.com/office/powerpoint/2010/main" val="145132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 Enter</dc:creator>
  <cp:lastModifiedBy>Press Enter</cp:lastModifiedBy>
  <cp:revision>2</cp:revision>
  <dcterms:created xsi:type="dcterms:W3CDTF">2017-09-29T15:09:20Z</dcterms:created>
  <dcterms:modified xsi:type="dcterms:W3CDTF">2017-09-29T15:21:19Z</dcterms:modified>
</cp:coreProperties>
</file>